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6" r:id="rId2"/>
    <p:sldId id="279" r:id="rId3"/>
    <p:sldId id="331" r:id="rId4"/>
    <p:sldId id="332" r:id="rId5"/>
    <p:sldId id="333" r:id="rId6"/>
    <p:sldId id="334" r:id="rId7"/>
    <p:sldId id="284" r:id="rId8"/>
    <p:sldId id="319" r:id="rId9"/>
    <p:sldId id="320" r:id="rId10"/>
    <p:sldId id="321" r:id="rId11"/>
    <p:sldId id="318" r:id="rId12"/>
    <p:sldId id="330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8/End%20to%20End%20S4%20HANA%20Scenario%20for%20OVP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8/Consume%20CDS%20in%20SAC%20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18/End%20to%20end%20S4%20HANA%20Scenario%20for%20OVP%20&amp;%20List%20Repor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18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8595" y="280385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23" y="991466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639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18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21494"/>
            <a:ext cx="7964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Dashboard’s on top of CDS in Analytics </a:t>
            </a:r>
            <a:r>
              <a:rPr lang="en-US" sz="1800" dirty="0" smtClean="0">
                <a:solidFill>
                  <a:schemeClr val="bg1"/>
                </a:solidFill>
              </a:rPr>
              <a:t>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</a:t>
            </a:r>
            <a:r>
              <a:rPr lang="en-US" sz="1800" dirty="0" smtClean="0">
                <a:solidFill>
                  <a:schemeClr val="bg1"/>
                </a:solidFill>
              </a:rPr>
              <a:t>escribing </a:t>
            </a:r>
            <a:r>
              <a:rPr lang="en-US" sz="1800" dirty="0">
                <a:solidFill>
                  <a:schemeClr val="bg1"/>
                </a:solidFill>
              </a:rPr>
              <a:t>Details </a:t>
            </a:r>
            <a:r>
              <a:rPr lang="en-US" sz="1800" dirty="0" smtClean="0">
                <a:solidFill>
                  <a:schemeClr val="bg1"/>
                </a:solidFill>
              </a:rPr>
              <a:t>S/4 HANA Scenario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End to End S/4 HANA Scenario for OVP ( Analytics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 OVP ( Overview page )  UX  Elements show Analytical dashboard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853" y="896527"/>
            <a:ext cx="107658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SAP Analytics Cloud</a:t>
            </a:r>
            <a:r>
              <a:rPr lang="en-US" sz="1800" dirty="0">
                <a:solidFill>
                  <a:schemeClr val="bg1"/>
                </a:solidFill>
              </a:rPr>
              <a:t> solution combines BI, augmented and </a:t>
            </a:r>
            <a:r>
              <a:rPr lang="en-US" sz="1800" b="1" dirty="0">
                <a:solidFill>
                  <a:schemeClr val="bg1"/>
                </a:solidFill>
              </a:rPr>
              <a:t>predictive analytics</a:t>
            </a:r>
            <a:r>
              <a:rPr lang="en-US" sz="1800" dirty="0">
                <a:solidFill>
                  <a:schemeClr val="bg1"/>
                </a:solidFill>
              </a:rPr>
              <a:t>, and planning capabilities into one </a:t>
            </a:r>
            <a:r>
              <a:rPr lang="en-US" sz="1800" b="1" dirty="0">
                <a:solidFill>
                  <a:schemeClr val="bg1"/>
                </a:solidFill>
              </a:rPr>
              <a:t>cloud</a:t>
            </a:r>
            <a:r>
              <a:rPr lang="en-US" sz="1800" dirty="0">
                <a:solidFill>
                  <a:schemeClr val="bg1"/>
                </a:solidFill>
              </a:rPr>
              <a:t> environment. As the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layer of </a:t>
            </a:r>
            <a:r>
              <a:rPr lang="en-US" sz="1800" b="1" dirty="0">
                <a:solidFill>
                  <a:schemeClr val="bg1"/>
                </a:solidFill>
              </a:rPr>
              <a:t>SAP's</a:t>
            </a:r>
            <a:r>
              <a:rPr lang="en-US" sz="1800" dirty="0">
                <a:solidFill>
                  <a:schemeClr val="bg1"/>
                </a:solidFill>
              </a:rPr>
              <a:t> Business Technology Platform, it supports advanced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enterprise-wide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Analytics cloud is a SaaS offering by SAP for complete BI, Planning, Predictive and designer capabilities.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8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Phases of 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985769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480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ree Connection Concept Vectors, 20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5821" b="10943"/>
          <a:stretch/>
        </p:blipFill>
        <p:spPr bwMode="auto">
          <a:xfrm>
            <a:off x="7088066" y="3276122"/>
            <a:ext cx="5062320" cy="35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in Analytic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203542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gray">
          <a:xfrm rot="580207">
            <a:off x="8682919" y="2296865"/>
            <a:ext cx="3098971" cy="1180190"/>
          </a:xfrm>
          <a:prstGeom prst="round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19875481">
            <a:off x="7840388" y="3192703"/>
            <a:ext cx="819705" cy="435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0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ullvector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7" y="990271"/>
            <a:ext cx="7393686" cy="55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198" y="985720"/>
            <a:ext cx="41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Consume CDS in Analytics Cloud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966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956521"/>
            <a:ext cx="10169751" cy="5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4939" y="27926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OVP (Overview Page)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939" y="990346"/>
            <a:ext cx="111189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analytical card</a:t>
            </a:r>
            <a:r>
              <a:rPr lang="en-US" sz="1800" dirty="0">
                <a:solidFill>
                  <a:schemeClr val="bg1"/>
                </a:solidFill>
              </a:rPr>
              <a:t> is a single object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and does not contain a footer area. It can only be used in the </a:t>
            </a:r>
            <a:r>
              <a:rPr lang="en-US" sz="1800" b="1" dirty="0">
                <a:solidFill>
                  <a:schemeClr val="bg1"/>
                </a:solidFill>
              </a:rPr>
              <a:t>overview page</a:t>
            </a:r>
            <a:r>
              <a:rPr lang="en-US" sz="1800" dirty="0">
                <a:solidFill>
                  <a:schemeClr val="bg1"/>
                </a:solidFill>
              </a:rPr>
              <a:t> (OVP). In the resizable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layout, users can show more content/insights by resizing the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" y="4012681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69592" y="21022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Analytic Dashboard ( OVP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592" y="910461"/>
            <a:ext cx="10911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Analytic Dashboard (OVP) on top of CDS with the help of UI.Annotations ,it Calculate Overall Errors in  following Categories of Analytics are Mentioned Below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2" y="1674798"/>
            <a:ext cx="9025714" cy="49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9309</TotalTime>
  <Words>431</Words>
  <Application>Microsoft Office PowerPoint</Application>
  <PresentationFormat>Custom</PresentationFormat>
  <Paragraphs>75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 Unicode MS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18</vt:lpstr>
      <vt:lpstr>SAP Analytics Cloud ( SAC )</vt:lpstr>
      <vt:lpstr>Phases of SAP Analytics Cloud ( SAC )</vt:lpstr>
      <vt:lpstr>Consume CDS in Analytic Cloud</vt:lpstr>
      <vt:lpstr>Exercise</vt:lpstr>
      <vt:lpstr>Elaborating End to End S/4 HANA Scenario</vt:lpstr>
      <vt:lpstr>Describing OVP (Overview Page) </vt:lpstr>
      <vt:lpstr>Analytic Dashboard ( OVP )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2021-11-17T09:20:22Z</dcterms:modified>
</cp:coreProperties>
</file>